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63" r:id="rId2"/>
    <p:sldId id="264"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3007355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95592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1336549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3037D00-CFC8-4722-A35C-9B3988CAEF77}"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60538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3037D00-CFC8-4722-A35C-9B3988CAEF77}" type="datetimeFigureOut">
              <a:rPr lang="en-KE" smtClean="0"/>
              <a:t>10/08/2020</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1280119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3037D00-CFC8-4722-A35C-9B3988CAEF77}" type="datetimeFigureOut">
              <a:rPr lang="en-KE" smtClean="0"/>
              <a:t>10/08/2020</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987148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037D00-CFC8-4722-A35C-9B3988CAEF77}" type="datetimeFigureOut">
              <a:rPr lang="en-KE" smtClean="0"/>
              <a:t>10/08/2020</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856121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037D00-CFC8-4722-A35C-9B3988CAEF77}"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1707179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037D00-CFC8-4722-A35C-9B3988CAEF77}" type="datetimeFigureOut">
              <a:rPr lang="en-KE" smtClean="0"/>
              <a:t>10/08/2020</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2107998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2103876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1646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1491376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53766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3145958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138856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037D00-CFC8-4722-A35C-9B3988CAEF77}" type="datetimeFigureOut">
              <a:rPr lang="en-KE" smtClean="0"/>
              <a:t>10/08/2020</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5515862-4D06-422D-9E0F-E5A93AC4778E}" type="slidenum">
              <a:rPr lang="en-KE" smtClean="0"/>
              <a:t>‹#›</a:t>
            </a:fld>
            <a:endParaRPr lang="en-KE"/>
          </a:p>
        </p:txBody>
      </p:sp>
    </p:spTree>
    <p:extLst>
      <p:ext uri="{BB962C8B-B14F-4D97-AF65-F5344CB8AC3E}">
        <p14:creationId xmlns:p14="http://schemas.microsoft.com/office/powerpoint/2010/main" val="983850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3037D00-CFC8-4722-A35C-9B3988CAEF77}" type="datetimeFigureOut">
              <a:rPr lang="en-KE" smtClean="0"/>
              <a:t>10/08/2020</a:t>
            </a:fld>
            <a:endParaRPr lang="en-K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E5515862-4D06-422D-9E0F-E5A93AC4778E}" type="slidenum">
              <a:rPr lang="en-KE" smtClean="0"/>
              <a:t>‹#›</a:t>
            </a:fld>
            <a:endParaRPr lang="en-KE"/>
          </a:p>
        </p:txBody>
      </p:sp>
    </p:spTree>
    <p:extLst>
      <p:ext uri="{BB962C8B-B14F-4D97-AF65-F5344CB8AC3E}">
        <p14:creationId xmlns:p14="http://schemas.microsoft.com/office/powerpoint/2010/main" val="69364592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Discoveries</a:t>
            </a:r>
          </a:p>
        </p:txBody>
      </p:sp>
      <p:sp>
        <p:nvSpPr>
          <p:cNvPr id="3" name="Content Placeholder 2"/>
          <p:cNvSpPr>
            <a:spLocks noGrp="1"/>
          </p:cNvSpPr>
          <p:nvPr>
            <p:ph idx="1"/>
          </p:nvPr>
        </p:nvSpPr>
        <p:spPr/>
        <p:txBody>
          <a:bodyPr>
            <a:normAutofit/>
          </a:bodyPr>
          <a:lstStyle/>
          <a:p>
            <a:r>
              <a:rPr lang="en-US" dirty="0"/>
              <a:t>Police shootings in the Mexican people have generated outrage among the people for years but this history keeps on ignored. Ferreyra, Gabriel. "Judicial Corruption in the Mexican Federal Judiciary." </a:t>
            </a:r>
            <a:r>
              <a:rPr lang="en-US" i="1" dirty="0"/>
              <a:t>Human organization</a:t>
            </a:r>
            <a:r>
              <a:rPr lang="en-US" dirty="0"/>
              <a:t> 76.2 (2017). For example, some parts of Mexico have organizations that speak against brutality but the Hernandez death lost this context.</a:t>
            </a:r>
          </a:p>
          <a:p>
            <a:r>
              <a:rPr lang="en-US" dirty="0"/>
              <a:t>Few police shootings among the Mexicans make headlines due to lack of national integrity. Some victims also get denied their constitutional rights to let the victims get punished.</a:t>
            </a:r>
          </a:p>
          <a:p>
            <a:r>
              <a:rPr lang="en-US" dirty="0"/>
              <a:t>There was a program that was used to track the number of people killed by the police but it seems that the program ceased to get funds from the government. Despite the situation, some activists make an estimation from the available data. </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54872" y="3149252"/>
            <a:ext cx="609600" cy="609600"/>
          </a:xfrm>
          <a:prstGeom prst="rect">
            <a:avLst/>
          </a:prstGeom>
        </p:spPr>
      </p:pic>
    </p:spTree>
    <p:extLst>
      <p:ext uri="{BB962C8B-B14F-4D97-AF65-F5344CB8AC3E}">
        <p14:creationId xmlns:p14="http://schemas.microsoft.com/office/powerpoint/2010/main" val="2144472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03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Discoveries</a:t>
            </a:r>
          </a:p>
        </p:txBody>
      </p:sp>
      <p:sp>
        <p:nvSpPr>
          <p:cNvPr id="3" name="Content Placeholder 2"/>
          <p:cNvSpPr>
            <a:spLocks noGrp="1"/>
          </p:cNvSpPr>
          <p:nvPr>
            <p:ph idx="1"/>
          </p:nvPr>
        </p:nvSpPr>
        <p:spPr/>
        <p:txBody>
          <a:bodyPr>
            <a:normAutofit/>
          </a:bodyPr>
          <a:lstStyle/>
          <a:p>
            <a:r>
              <a:rPr lang="en-US" dirty="0"/>
              <a:t>From the research conducted, more than a quarter of the Mexicans testify that they were a victim of violent crimes and never made reports to the authorities.</a:t>
            </a:r>
          </a:p>
          <a:p>
            <a:r>
              <a:rPr lang="en-US" dirty="0"/>
              <a:t>About 12% of the Mexicans reported that at some point a family member had kind of police brutality that were reported but none of it saw he light of the day.</a:t>
            </a:r>
          </a:p>
          <a:p>
            <a:r>
              <a:rPr lang="en-US" dirty="0"/>
              <a:t>Nearly 27% of Mexicans had been arrested, served on a jury or were serving a jail term where by most of them were not guilty of the accused crime. Ferreyra, Gabriel. "Judicial Corruption in the Mexican Federal Judiciary." </a:t>
            </a:r>
            <a:r>
              <a:rPr lang="en-US" i="1" dirty="0"/>
              <a:t>Human organization</a:t>
            </a:r>
            <a:r>
              <a:rPr lang="en-US" dirty="0"/>
              <a:t> 76.2 (2017). This lead to most of them having less confident of equal treatment in the judicial systems.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29819" y="3696494"/>
            <a:ext cx="609600" cy="609600"/>
          </a:xfrm>
          <a:prstGeom prst="rect">
            <a:avLst/>
          </a:prstGeom>
        </p:spPr>
      </p:pic>
    </p:spTree>
    <p:extLst>
      <p:ext uri="{BB962C8B-B14F-4D97-AF65-F5344CB8AC3E}">
        <p14:creationId xmlns:p14="http://schemas.microsoft.com/office/powerpoint/2010/main" val="8374614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1750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48</TotalTime>
  <Words>268</Words>
  <Application>Microsoft Office PowerPoint</Application>
  <PresentationFormat>Widescreen</PresentationFormat>
  <Paragraphs>8</Paragraphs>
  <Slides>2</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Cambria</vt:lpstr>
      <vt:lpstr>Wingdings 3</vt:lpstr>
      <vt:lpstr>Facet</vt:lpstr>
      <vt:lpstr>Discoveries</vt:lpstr>
      <vt:lpstr>Discoveries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Discoveries</dc:title>
  <dc:creator>john matheka</dc:creator>
  <cp:lastModifiedBy>john matheka</cp:lastModifiedBy>
  <cp:revision>2</cp:revision>
  <dcterms:created xsi:type="dcterms:W3CDTF">2020-08-10T06:40:00Z</dcterms:created>
  <dcterms:modified xsi:type="dcterms:W3CDTF">2020-08-10T07:28:37Z</dcterms:modified>
</cp:coreProperties>
</file>